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0" r:id="rId3"/>
    <p:sldId id="283" r:id="rId4"/>
    <p:sldId id="271" r:id="rId5"/>
    <p:sldId id="272" r:id="rId6"/>
    <p:sldId id="285" r:id="rId7"/>
    <p:sldId id="286" r:id="rId8"/>
    <p:sldId id="284" r:id="rId9"/>
    <p:sldId id="273" r:id="rId10"/>
    <p:sldId id="268" r:id="rId11"/>
    <p:sldId id="275" r:id="rId12"/>
    <p:sldId id="276" r:id="rId13"/>
    <p:sldId id="282" r:id="rId14"/>
    <p:sldId id="277" r:id="rId15"/>
    <p:sldId id="278" r:id="rId16"/>
    <p:sldId id="279" r:id="rId17"/>
    <p:sldId id="267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0" d="100"/>
          <a:sy n="60" d="100"/>
        </p:scale>
        <p:origin x="13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6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51126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96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5289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6227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1D23-4859-4E51-9506-FF9AA49D4F21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5053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ABC929-822D-4815-A34F-A1D96D738CD8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1570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2528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5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A6B106-8198-4809-AEFE-2BC6F3517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79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C929-822D-4815-A34F-A1D96D738CD8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397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ABC929-822D-4815-A34F-A1D96D738CD8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ABC929-822D-4815-A34F-A1D96D738CD8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6B106-8198-4809-AEFE-2BC6F35174AC}" type="slidenum">
              <a:rPr lang="ru-RU" smtClean="0">
                <a:solidFill>
                  <a:srgbClr val="1B587C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097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Городской круглый стол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«Конструктивное решение конфликтов в молодежной среде»</a:t>
            </a:r>
          </a:p>
          <a:p>
            <a:pPr marL="0" lvl="0" indent="0" algn="ctr">
              <a:buClr>
                <a:srgbClr val="F07F09"/>
              </a:buClr>
              <a:buNone/>
            </a:pPr>
            <a:endParaRPr lang="ru-RU" sz="3200" b="1" dirty="0">
              <a:solidFill>
                <a:srgbClr val="0070C0"/>
              </a:solidFill>
              <a:cs typeface="Kartika" panose="02020503030404060203" pitchFamily="18" charset="0"/>
            </a:endParaRPr>
          </a:p>
          <a:p>
            <a:pPr marL="0" lvl="0" indent="0" algn="r">
              <a:buClr>
                <a:srgbClr val="F07F09"/>
              </a:buClr>
              <a:buNone/>
            </a:pPr>
            <a:r>
              <a:rPr lang="ru-RU" sz="1800" b="1" i="1" dirty="0">
                <a:solidFill>
                  <a:srgbClr val="002060"/>
                </a:solidFill>
                <a:cs typeface="Kartika" panose="02020503030404060203" pitchFamily="18" charset="0"/>
              </a:rPr>
              <a:t>Модератор – Новиков Виктор Валерьевич, </a:t>
            </a:r>
          </a:p>
          <a:p>
            <a:pPr marL="0" lvl="0" indent="0" algn="r">
              <a:buClr>
                <a:srgbClr val="F07F09"/>
              </a:buClr>
              <a:buNone/>
            </a:pPr>
            <a:r>
              <a:rPr lang="ru-RU" sz="1800" b="1" i="1" dirty="0">
                <a:solidFill>
                  <a:srgbClr val="002060"/>
                </a:solidFill>
                <a:cs typeface="Kartika" panose="02020503030404060203" pitchFamily="18" charset="0"/>
              </a:rPr>
              <a:t>Педагог-психолог высшей категории</a:t>
            </a:r>
          </a:p>
          <a:p>
            <a:pPr marL="0" lvl="0" indent="0" algn="r">
              <a:buClr>
                <a:srgbClr val="F07F09"/>
              </a:buClr>
              <a:buNone/>
            </a:pPr>
            <a:r>
              <a:rPr lang="ru-RU" sz="1800" b="1" i="1" dirty="0">
                <a:solidFill>
                  <a:srgbClr val="002060"/>
                </a:solidFill>
                <a:cs typeface="Kartika" panose="02020503030404060203" pitchFamily="18" charset="0"/>
              </a:rPr>
              <a:t>МКУ Центр «Родник»</a:t>
            </a:r>
            <a:r>
              <a:rPr lang="en-US" sz="1800" b="1" i="1" dirty="0">
                <a:solidFill>
                  <a:srgbClr val="002060"/>
                </a:solidFill>
                <a:cs typeface="Kartika" panose="02020503030404060203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cs typeface="Kartika" panose="02020503030404060203" pitchFamily="18" charset="0"/>
              </a:rPr>
              <a:t>ОО «Вита»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13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Структура круглого стола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блок «Актуальность проблемы. Основные выступления»;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блок «Экспертные мнения»;</a:t>
            </a: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блок «Свободный микрофон. Выработка предложений в резолюцию круглого стола. Резюме»</a:t>
            </a: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463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4008" y="1484784"/>
            <a:ext cx="8503920" cy="4572000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F07F09"/>
              </a:buCl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отношения к конфликтам среди молодежи города Новосибирска</a:t>
            </a:r>
          </a:p>
          <a:p>
            <a:pPr marL="0" indent="0" algn="ctr">
              <a:buClr>
                <a:srgbClr val="F07F09"/>
              </a:buClr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Новиков Виктор Валерьевич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высшей квалификационной категории основного отдела «Вита», МКУ Центр «Родник», действительный член, преподаватель, супервизор ОППЛ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579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 lnSpcReduction="10000"/>
          </a:bodyPr>
          <a:lstStyle/>
          <a:p>
            <a:pPr marL="0" indent="0" algn="ctr">
              <a:buClr>
                <a:srgbClr val="F07F09"/>
              </a:buCl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личности как профилактика конфликтов в молодежной среде</a:t>
            </a:r>
          </a:p>
          <a:p>
            <a:pPr marL="0" indent="0" algn="r">
              <a:buNone/>
            </a:pP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8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Тимошенко Галина Александровна</a:t>
            </a:r>
          </a:p>
          <a:p>
            <a:pPr marL="0" indent="0" algn="r">
              <a:buNone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отделения психологического обеспечения ФКУ УИИ ГУФСИН России по Новосибирской области, подполковник внутренней службы</a:t>
            </a:r>
          </a:p>
          <a:p>
            <a:pPr marL="0" indent="0" algn="r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. 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579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Clr>
                <a:srgbClr val="F07F09"/>
              </a:buClr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формирования конфликтной компетентности среди молодежи</a:t>
            </a:r>
            <a:endParaRPr lang="en-US" sz="32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Капустина Валерия Анатольевна</a:t>
            </a:r>
          </a:p>
          <a:p>
            <a:pPr marL="0" indent="0" algn="r">
              <a:buNone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психологических наук, доцент кафедры психологии и педагогики ФГБОУ ВО НГТУ, практикующий психолог</a:t>
            </a: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177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Clr>
                <a:srgbClr val="F07F09"/>
              </a:buCl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сети служб примирения в Новосибирском районе Новосибирской области</a:t>
            </a:r>
          </a:p>
          <a:p>
            <a:pPr marL="0" indent="0" algn="ctr">
              <a:buClr>
                <a:srgbClr val="F07F09"/>
              </a:buCl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Черняева Екатерина Геннадьевна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Центра сопровождения «Янтарь», руководитель Территориальной службы примирения Новосибирского района, заместитель председателя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Новосибирского района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579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Clr>
                <a:srgbClr val="F07F09"/>
              </a:buCl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отдела «Единство» в развитии культуры межнациональных отношений и создании условий для реализации творческих инициатив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 нашего города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3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Тагильцева Юлия Сергеевна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психологической поддержки многонациональной молодёжи «Единство»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МКУ Центр «Родник»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62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Clr>
                <a:srgbClr val="F07F09"/>
              </a:buCl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F07F09"/>
              </a:buClr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Территориальной службы примирения ОО «Вита» МКУ Центр «Родник» в направлении профилактики и разрешения конфликтов в молодежной среде</a:t>
            </a:r>
          </a:p>
          <a:p>
            <a:pPr marL="0" indent="0" algn="ctr">
              <a:buClr>
                <a:srgbClr val="F07F09"/>
              </a:buClr>
              <a:buNone/>
            </a:pPr>
            <a:endParaRPr lang="ru-RU" sz="28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Кузнецова Александра Михайловна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педагог-психолог, медиатор </a:t>
            </a:r>
          </a:p>
          <a:p>
            <a:pPr marL="0" indent="0" algn="r">
              <a:buNone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Территориальной службы примирения МКУ Центр «Родник», основного отдела «Вита»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62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34400" cy="1063171"/>
          </a:xfrm>
        </p:spPr>
        <p:txBody>
          <a:bodyPr>
            <a:noAutofit/>
          </a:bodyPr>
          <a:lstStyle/>
          <a:p>
            <a:b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latin typeface="Times New Roman" panose="02020603050405020304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anose="02020603050405020304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br>
              <a:rPr lang="en-US" sz="3200" b="1" dirty="0">
                <a:latin typeface="Times New Roman" panose="02020603050405020304" pitchFamily="18" charset="0"/>
                <a:cs typeface="Times New Roman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предложения к резолюции круглого стола</a:t>
            </a:r>
            <a:endParaRPr lang="ru-RU" sz="32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1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службе социальной адаптации комитета по делам молодежи мэрии города Новосибирск: разработать свод правил, памятку по конструктивному разрешению конфликтов в молодежной среде. Рекомендовать к использованию данную памятку всем службам системы профилактики;</a:t>
            </a:r>
          </a:p>
          <a:p>
            <a:pPr lvl="1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отделам городской службы социальной адаптации комитета по делам молодежи мэрии города Новосибирск поручить проведение районных семинаров, направленных на обучение специалистов служб системы профилактики технологиям восстановительной медиации и способам управления конфликтами. Провести районные семинары для граждан, с целью повышения конфликтологической компетентности;</a:t>
            </a:r>
          </a:p>
          <a:p>
            <a:pPr lvl="1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Молодежным центрам комитета по делам молодежи мэрии города Новосибирск рекомендовать использовать опыт круглого стола по восстановительным технологиям и технологиям управления конфликтами в молодежной среде.  </a:t>
            </a:r>
          </a:p>
          <a:p>
            <a:pPr marL="0" lvl="0" indent="0" algn="r">
              <a:buClr>
                <a:srgbClr val="F07F09"/>
              </a:buClr>
              <a:buNone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136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7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buNone/>
            </a:pPr>
            <a:r>
              <a:rPr lang="ru-RU" sz="7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7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r">
              <a:buClr>
                <a:srgbClr val="F07F09"/>
              </a:buClr>
              <a:buNone/>
            </a:pPr>
            <a:r>
              <a:rPr lang="ru-RU" sz="1800" b="1" i="1" dirty="0">
                <a:solidFill>
                  <a:srgbClr val="002060"/>
                </a:solidFill>
                <a:cs typeface="Kartika" panose="02020503030404060203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13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Приветственное слово</a:t>
            </a:r>
          </a:p>
          <a:p>
            <a:pPr marL="0" indent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Терешкова Анна  Васильевна</a:t>
            </a:r>
          </a:p>
          <a:p>
            <a:pPr marL="0" indent="0" algn="ctr">
              <a:buNone/>
            </a:pPr>
            <a:r>
              <a:rPr lang="ru-RU" sz="2800" dirty="0"/>
              <a:t>начальник департамента культуры, спорта и молодежной политики мэрии города Новосибирска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27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Приветственное слово</a:t>
            </a:r>
          </a:p>
          <a:p>
            <a:pPr marL="0" indent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Ахметгареев Рамиль Миргазянович </a:t>
            </a:r>
          </a:p>
          <a:p>
            <a:pPr marL="0" indent="0" algn="ctr">
              <a:buNone/>
            </a:pPr>
            <a:r>
              <a:rPr lang="ru-RU" sz="2800" dirty="0"/>
              <a:t>начальник департамента образования мэрии города Новосибирска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16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Приветственное слово</a:t>
            </a:r>
          </a:p>
          <a:p>
            <a:pPr marL="0" indent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Незамаева Ольга Борисовна</a:t>
            </a:r>
          </a:p>
          <a:p>
            <a:pPr marL="0" indent="0" algn="ctr">
              <a:buNone/>
            </a:pPr>
            <a:r>
              <a:rPr lang="ru-RU" sz="2800" dirty="0"/>
              <a:t>начальник департамента по социальной политике мэрии города Новосибирска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65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Приветственное слово</a:t>
            </a:r>
          </a:p>
          <a:p>
            <a:pPr marL="0" indent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Соловьева Ирина Сергеевна</a:t>
            </a:r>
          </a:p>
          <a:p>
            <a:pPr marL="0" indent="0" algn="ctr">
              <a:buNone/>
            </a:pPr>
            <a:r>
              <a:rPr lang="ru-RU" sz="2800" dirty="0"/>
              <a:t>председатель комитета по делам молодежи мэрии города Новосибирска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80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Приветственное слово</a:t>
            </a:r>
          </a:p>
          <a:p>
            <a:pPr marL="0" indent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Соловьева Ирина Сергеевна</a:t>
            </a:r>
          </a:p>
          <a:p>
            <a:pPr marL="0" indent="0" algn="ctr">
              <a:buNone/>
            </a:pPr>
            <a:r>
              <a:rPr lang="ru-RU" sz="2800" dirty="0"/>
              <a:t>председатель комитета по делам молодежи мэрии города Новосибирска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14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Приветственное слово</a:t>
            </a:r>
          </a:p>
          <a:p>
            <a:pPr marL="0" indent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 err="1">
                <a:latin typeface="Times New Roman" pitchFamily="18" charset="0"/>
              </a:rPr>
              <a:t>Апарин</a:t>
            </a:r>
            <a:r>
              <a:rPr lang="ru-RU" sz="3600" b="1" dirty="0">
                <a:latin typeface="Times New Roman" pitchFamily="18" charset="0"/>
              </a:rPr>
              <a:t> Алексей Владимирович</a:t>
            </a:r>
          </a:p>
          <a:p>
            <a:pPr marL="0" indent="0" algn="ctr">
              <a:buNone/>
            </a:pPr>
            <a:r>
              <a:rPr lang="ru-RU" sz="2800" dirty="0">
                <a:latin typeface="+mj-lt"/>
              </a:rPr>
              <a:t>заместитель</a:t>
            </a:r>
            <a:r>
              <a:rPr lang="ru-RU" sz="3600" b="1" dirty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председателя комитета по делам молодежи мэрии города Новосибирска 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83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Приветственное слово</a:t>
            </a:r>
          </a:p>
          <a:p>
            <a:pPr marL="0" indent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Воротецая Инна Сергеевна</a:t>
            </a:r>
          </a:p>
          <a:p>
            <a:pPr marL="0" indent="0" algn="ctr">
              <a:buNone/>
            </a:pPr>
            <a:r>
              <a:rPr lang="ru-RU" sz="2800" dirty="0"/>
              <a:t>начальник отдела по обеспечению деятельности комиссии по делам несовершеннолетних и защите их прав города Новосибирска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022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4219"/>
            <a:ext cx="8534400" cy="758952"/>
          </a:xfrm>
        </p:spPr>
        <p:txBody>
          <a:bodyPr>
            <a:noAutofit/>
          </a:bodyPr>
          <a:lstStyle/>
          <a:p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050" b="1" dirty="0"/>
            </a:b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Комитет по делам молодежи мэрии города Новосибирск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МКУ Городской центр психолого-педагогической поддержки молодежи «Родник»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b="1" u="sng" dirty="0">
                <a:latin typeface="Times New Roman" pitchFamily="18" charset="0"/>
                <a:cs typeface="Times New Roman" pitchFamily="18" charset="0"/>
              </a:rPr>
              <a:t>Основная цель круглого стола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–  обмен опытом и актуальное обсуждение вопросов, касающихся конструктивного разрешения конфликтов в молодёжной среде, а также  использования восстановительных технологий службами системы профилактики г. Новосибирск</a:t>
            </a:r>
          </a:p>
          <a:p>
            <a:pPr marL="0" indent="0">
              <a:buNone/>
            </a:pPr>
            <a:endParaRPr lang="ru-RU" sz="1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1200" b="1" dirty="0">
                <a:latin typeface="Times New Roman" pitchFamily="18" charset="0"/>
                <a:cs typeface="Times New Roman" pitchFamily="18" charset="0"/>
              </a:rPr>
              <a:t>Время проведения: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11.00 – 12.30</a:t>
            </a:r>
          </a:p>
          <a:p>
            <a:pPr marL="0" indent="0">
              <a:buNone/>
            </a:pP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Организатор: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МКУ Центр «Родник» Основной Отдел «Вита», комитета по делам молодежи мэрии города Новосибирска.</a:t>
            </a:r>
          </a:p>
          <a:p>
            <a:pPr marL="0" indent="0">
              <a:buNone/>
            </a:pP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User\Desktop\презентакция конференция\логотипы конференция\кд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3515" cy="60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744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1">
  <a:themeElements>
    <a:clrScheme name="Другая 4">
      <a:dk1>
        <a:sysClr val="windowText" lastClr="000000"/>
      </a:dk1>
      <a:lt1>
        <a:sysClr val="window" lastClr="FFFFFF"/>
      </a:lt1>
      <a:dk2>
        <a:srgbClr val="323232"/>
      </a:dk2>
      <a:lt2>
        <a:srgbClr val="F1EEDB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241</TotalTime>
  <Words>517</Words>
  <Application>Microsoft Office PowerPoint</Application>
  <PresentationFormat>Экран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Georgia</vt:lpstr>
      <vt:lpstr>Kartika</vt:lpstr>
      <vt:lpstr>Times New Roman</vt:lpstr>
      <vt:lpstr>Wingdings</vt:lpstr>
      <vt:lpstr>Wingdings 2</vt:lpstr>
      <vt:lpstr>Презентация1</vt:lpstr>
      <vt:lpstr>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  <vt:lpstr>           Ключевые предложения к резолюции круглого стола</vt:lpstr>
      <vt:lpstr>     Комитет по делам молодежи мэрии города Новосибирск МКУ Городской центр психолого-педагогической поддержки молодежи «Родник»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VI городская научно-практическая  конференция работников сферы молодежной политики   «Актуальные проблемы и перспективы реализации муниципальной молодежной политики г. Новосибирска» </dc:title>
  <dc:creator>Conf 6</dc:creator>
  <cp:lastModifiedBy>TC</cp:lastModifiedBy>
  <cp:revision>98</cp:revision>
  <dcterms:created xsi:type="dcterms:W3CDTF">2014-09-29T06:06:27Z</dcterms:created>
  <dcterms:modified xsi:type="dcterms:W3CDTF">2018-09-26T04:34:30Z</dcterms:modified>
</cp:coreProperties>
</file>